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sldIdLst>
    <p:sldId id="264" r:id="rId2"/>
    <p:sldId id="257" r:id="rId3"/>
    <p:sldId id="256" r:id="rId4"/>
    <p:sldId id="258" r:id="rId5"/>
    <p:sldId id="259" r:id="rId6"/>
    <p:sldId id="260" r:id="rId7"/>
    <p:sldId id="261" r:id="rId8"/>
    <p:sldId id="263" r:id="rId9"/>
    <p:sldId id="262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80"/>
    <p:restoredTop sz="94714"/>
  </p:normalViewPr>
  <p:slideViewPr>
    <p:cSldViewPr snapToGrid="0" snapToObjects="1">
      <p:cViewPr varScale="1">
        <p:scale>
          <a:sx n="72" d="100"/>
          <a:sy n="72" d="100"/>
        </p:scale>
        <p:origin x="6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tiff>
</file>

<file path=ppt/media/image18.tiff>
</file>

<file path=ppt/media/image19.tiff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3876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676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722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06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630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023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370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791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3/17/2018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307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3/17/2018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015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7DE6118-2437-4B30-8E3C-4D2BE6020583}" type="datetimeFigureOut">
              <a:rPr lang="en-US" smtClean="0"/>
              <a:pPr/>
              <a:t>3/17/2018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3541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3/17/2018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323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78314-4B04-E945-84EF-81DE139E03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cryptocurrency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4073CF-F47A-FE47-9C95-D6D92428F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Volatility As a Function Of Market Dynamics</a:t>
            </a:r>
          </a:p>
        </p:txBody>
      </p:sp>
    </p:spTree>
    <p:extLst>
      <p:ext uri="{BB962C8B-B14F-4D97-AF65-F5344CB8AC3E}">
        <p14:creationId xmlns:p14="http://schemas.microsoft.com/office/powerpoint/2010/main" val="3075566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15FB5-D65E-3E41-9670-62CDD502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 year stock history of apple and </a:t>
            </a:r>
            <a:r>
              <a:rPr lang="en-US" dirty="0" err="1"/>
              <a:t>microsoft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55F68A-010D-9F47-A12D-9CAE68279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6147" y="2555883"/>
            <a:ext cx="5796681" cy="3175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F9B4D75-C354-4040-83DA-003CD8DD7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555883"/>
            <a:ext cx="5813375" cy="318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260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D269860-18C5-7D40-A2F0-3D4BFE687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004" y="757327"/>
            <a:ext cx="4297680" cy="29623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A86DE79-C9C1-5540-94CF-849E0A30A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316" y="783912"/>
            <a:ext cx="4297680" cy="29091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0B84D24-C86E-A147-A4D7-2D8CA0006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Acceleration analysis of apple and Microsoft stock history</a:t>
            </a:r>
          </a:p>
        </p:txBody>
      </p:sp>
    </p:spTree>
    <p:extLst>
      <p:ext uri="{BB962C8B-B14F-4D97-AF65-F5344CB8AC3E}">
        <p14:creationId xmlns:p14="http://schemas.microsoft.com/office/powerpoint/2010/main" val="3369790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4C733DC-6E9A-FE45-B3D1-FC9DCF81F1B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751" y="804334"/>
            <a:ext cx="9518497" cy="524933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21964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FC1BF-295A-2F40-8E18-13ECC7184B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date frequency analysis for volatility index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A0683B-DD4D-BB4E-90C3-5F52BA89E6F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660" y="2387227"/>
            <a:ext cx="5410200" cy="335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2D2122-3467-1A48-8EAF-EB99E104A49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9934" y="2387227"/>
            <a:ext cx="5321300" cy="3352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13839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15FB5-D65E-3E41-9670-62CDD502F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Google Trends Searches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0CF0D78-1F8A-4857-A1D3-C2E0D341DA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52" y="2679592"/>
            <a:ext cx="5870917" cy="31508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E04800A-88B0-4C88-A509-480A1D52C1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3228" y="2679591"/>
            <a:ext cx="5870920" cy="315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2777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D0528-383D-DC48-91AD-79A69516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Wikipedia Page views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8A607E49-EB43-4155-8D53-DF33262A8C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503" y="2638425"/>
            <a:ext cx="5924994" cy="3101975"/>
          </a:xfrm>
        </p:spPr>
      </p:pic>
    </p:spTree>
    <p:extLst>
      <p:ext uri="{BB962C8B-B14F-4D97-AF65-F5344CB8AC3E}">
        <p14:creationId xmlns:p14="http://schemas.microsoft.com/office/powerpoint/2010/main" val="3461188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AC7F2-9E9E-874E-ABF5-43AC3398C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is a Cryptocurrency?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DAA27-7E7D-DE47-829E-23CF0FCE3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Cryptocurrencies are cryptographically created digital tokens that can be used as a medium of exchange and a store of value without the need of physical tender.</a:t>
            </a:r>
          </a:p>
        </p:txBody>
      </p:sp>
    </p:spTree>
    <p:extLst>
      <p:ext uri="{BB962C8B-B14F-4D97-AF65-F5344CB8AC3E}">
        <p14:creationId xmlns:p14="http://schemas.microsoft.com/office/powerpoint/2010/main" val="3934824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78314-4B04-E945-84EF-81DE139E03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cryptocurrency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4073CF-F47A-FE47-9C95-D6D92428F3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Volatility As a Function Of Market Dynamics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FAC703-BC3C-8047-84C8-FBA35B4FF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284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10CFF-4229-844E-BEB1-2E388C35A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Price analysis of Bitcoin over 5 years. We selected Bitcoin as they are the crypto market leader.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897CB43-3032-514F-BAA5-21E4A5AED60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22490" y="2638425"/>
            <a:ext cx="5747020" cy="31019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4568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E3759DD-698F-4D3A-AF4C-5E44527D307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237F3D-CB0C-E144-BE4C-6C3B75C8B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061" y="1120303"/>
            <a:ext cx="3430863" cy="2236414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D996A90-675A-6042-98A5-4D655961434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507" y="1104106"/>
            <a:ext cx="3429000" cy="2268811"/>
          </a:xfrm>
          <a:prstGeom prst="rect">
            <a:avLst/>
          </a:prstGeom>
          <a:noFill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ED7CA9-6796-0943-B779-16596F03FCC3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090" y="1110771"/>
            <a:ext cx="3408850" cy="225547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87580E-0848-6F40-9409-2091F9831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Price change (velocity) analysis</a:t>
            </a:r>
          </a:p>
        </p:txBody>
      </p:sp>
    </p:spTree>
    <p:extLst>
      <p:ext uri="{BB962C8B-B14F-4D97-AF65-F5344CB8AC3E}">
        <p14:creationId xmlns:p14="http://schemas.microsoft.com/office/powerpoint/2010/main" val="3902388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BD0528-383D-DC48-91AD-79A695164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Normalized price changes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0946B4D-16D0-1447-8939-F5E650FEE4A0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5474" y="2524125"/>
            <a:ext cx="6156096" cy="38052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85265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E3759DD-698F-4D3A-AF4C-5E44527D307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7296E1-2F03-B343-A600-AACF7317AC7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2507" y="1120911"/>
            <a:ext cx="3429000" cy="2235200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B33D364-1E35-8144-B092-F2C68C0795A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090" y="1110771"/>
            <a:ext cx="3408850" cy="2255479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8DA553-001F-AF4F-96F7-BDEDA723D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Velocity analysis identifying peaks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64E3B3C-861E-E34D-BC09-5FFBE030210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850" y="1110771"/>
            <a:ext cx="3910074" cy="2229927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BA6D4EE-81EC-FD42-AAA7-80CC50C0FD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468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0">
            <a:extLst>
              <a:ext uri="{FF2B5EF4-FFF2-40B4-BE49-F238E27FC236}">
                <a16:creationId xmlns:a16="http://schemas.microsoft.com/office/drawing/2014/main" id="{0F974576-6F9E-4B11-8273-A9F0AE188A1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7032" y="640555"/>
            <a:ext cx="9498768" cy="3312058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FECC3EF-DDFD-4B14-B98F-B6E73281093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10700" y="806112"/>
            <a:ext cx="9171432" cy="29809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49217E-171D-CB4A-BD79-16BF60E0BCD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8610" y="1412696"/>
            <a:ext cx="2632773" cy="1741985"/>
          </a:xfrm>
          <a:prstGeom prst="rect">
            <a:avLst/>
          </a:prstGeom>
          <a:noFill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5FBF76E-0E2F-BC44-AB3D-C9C3F1B670C7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7622" y="1425599"/>
            <a:ext cx="2632777" cy="1716180"/>
          </a:xfrm>
          <a:prstGeom prst="rect">
            <a:avLst/>
          </a:prstGeom>
          <a:noFill/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7645EC-E375-D54C-A84F-63E6D30A998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3115" y="1412695"/>
            <a:ext cx="2632777" cy="1741987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E9531FC-A300-2B4A-8831-4225BC4ED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Identifying peaks (filtered)</a:t>
            </a:r>
          </a:p>
        </p:txBody>
      </p:sp>
    </p:spTree>
    <p:extLst>
      <p:ext uri="{BB962C8B-B14F-4D97-AF65-F5344CB8AC3E}">
        <p14:creationId xmlns:p14="http://schemas.microsoft.com/office/powerpoint/2010/main" val="2284033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13">
            <a:extLst>
              <a:ext uri="{FF2B5EF4-FFF2-40B4-BE49-F238E27FC236}">
                <a16:creationId xmlns:a16="http://schemas.microsoft.com/office/drawing/2014/main" id="{B8D39262-9511-4F20-8344-1B9DA68877A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-2"/>
            <a:ext cx="6096000" cy="68580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4F924495-5138-4BB6-B18C-C83EC04341D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2157" y="479893"/>
            <a:ext cx="5123687" cy="5458969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17">
            <a:extLst>
              <a:ext uri="{FF2B5EF4-FFF2-40B4-BE49-F238E27FC236}">
                <a16:creationId xmlns:a16="http://schemas.microsoft.com/office/drawing/2014/main" id="{428AFF86-4DDC-4A60-AC4C-48C6DAE5689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83355" y="644485"/>
            <a:ext cx="4756891" cy="512978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F68445-2CAE-B941-94B1-769116C844C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6491" y="1092778"/>
            <a:ext cx="2090609" cy="1317233"/>
          </a:xfrm>
          <a:prstGeom prst="rect">
            <a:avLst/>
          </a:prstGeom>
          <a:noFill/>
        </p:spPr>
      </p:pic>
      <p:pic>
        <p:nvPicPr>
          <p:cNvPr id="31" name="Content Placeholder 4">
            <a:extLst>
              <a:ext uri="{FF2B5EF4-FFF2-40B4-BE49-F238E27FC236}">
                <a16:creationId xmlns:a16="http://schemas.microsoft.com/office/drawing/2014/main" id="{612B4158-3143-2440-AA15-933F939B3334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369" y="2874988"/>
            <a:ext cx="4402337" cy="2728209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215802-9D8D-BE49-8C1C-F4F4140809D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977" y="1076966"/>
            <a:ext cx="2161366" cy="1361815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92BADE-55AF-034D-90A3-F038C183B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943" y="257120"/>
            <a:ext cx="4879901" cy="1188720"/>
          </a:xfrm>
        </p:spPr>
        <p:txBody>
          <a:bodyPr>
            <a:normAutofit/>
          </a:bodyPr>
          <a:lstStyle/>
          <a:p>
            <a:r>
              <a:rPr lang="en-US" sz="2600" dirty="0"/>
              <a:t>Important dates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B6DE2553-8D01-4B9C-A1BC-EB5E3EC35C5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38046" y="1860616"/>
            <a:ext cx="5314876" cy="42817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3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Important Dates for BTC: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2013-11-13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2013-11-28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2013-12-25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2014-02-02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2014-02-20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2014-03-19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2014-05-18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2016-05-28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2016-07-24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2016-12-15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2017-01-17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2017-03-09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2017-03-24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2017-04-05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2017-05-02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2017-05-17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2017-06-16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2017-06-28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2017-08-03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2017-09-05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2017-11-01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2017-11-28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2017-12-13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2018-01-09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2018-01-21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2018-02-08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j-lt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Important Dates for ETH: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2017-03-06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2017-04-20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2017-05-23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2017-06-25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2017-07-31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2017-09-02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2017-09-20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2017-10-14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2017-11-13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2017-12-04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2018-01-21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2018-02-08</a:t>
            </a: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altLang="en-US" sz="1200" dirty="0">
              <a:solidFill>
                <a:srgbClr val="000000"/>
              </a:solidFill>
              <a:latin typeface="+mj-lt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None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+mj-lt"/>
              </a:rPr>
              <a:t>Important Dates for LTC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2013-11-19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2013-12-04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2013-12-25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2017-04-26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2017-05-17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2017-06-07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2017-07-10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2017-07-31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2017-08-18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2017-09-05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2017-10-05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2017-10-20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2017-12-04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2017-12-19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2018-01-12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200" dirty="0">
                <a:solidFill>
                  <a:srgbClr val="000000"/>
                </a:solidFill>
                <a:latin typeface="+mj-lt"/>
              </a:rPr>
              <a:t>2018-02-05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4426802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{D33CA173-BAAD-1246-B058-5FBD8AA384F0}tf10001120</Template>
  <TotalTime>100</TotalTime>
  <Words>188</Words>
  <Application>Microsoft Office PowerPoint</Application>
  <PresentationFormat>Widescreen</PresentationFormat>
  <Paragraphs>80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Gill Sans MT</vt:lpstr>
      <vt:lpstr>Parcel</vt:lpstr>
      <vt:lpstr>cryptocurrency</vt:lpstr>
      <vt:lpstr>What is a Cryptocurrency?</vt:lpstr>
      <vt:lpstr>cryptocurrency</vt:lpstr>
      <vt:lpstr>Price analysis of Bitcoin over 5 years. We selected Bitcoin as they are the crypto market leader.</vt:lpstr>
      <vt:lpstr>Price change (velocity) analysis</vt:lpstr>
      <vt:lpstr>Normalized price changes</vt:lpstr>
      <vt:lpstr>Velocity analysis identifying peaks</vt:lpstr>
      <vt:lpstr>Identifying peaks (filtered)</vt:lpstr>
      <vt:lpstr>Important dates</vt:lpstr>
      <vt:lpstr>4 year stock history of apple and microsoft</vt:lpstr>
      <vt:lpstr>Acceleration analysis of apple and Microsoft stock history</vt:lpstr>
      <vt:lpstr>PowerPoint Presentation</vt:lpstr>
      <vt:lpstr>Important date frequency analysis for volatility index</vt:lpstr>
      <vt:lpstr>Google Trends Searches</vt:lpstr>
      <vt:lpstr>Wikipedia Page views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cryptocurrency</dc:title>
  <dc:creator>diana seavey</dc:creator>
  <cp:lastModifiedBy>Trevor Huis in 't Veld</cp:lastModifiedBy>
  <cp:revision>11</cp:revision>
  <dcterms:created xsi:type="dcterms:W3CDTF">2018-03-17T02:23:35Z</dcterms:created>
  <dcterms:modified xsi:type="dcterms:W3CDTF">2018-03-17T14:46:11Z</dcterms:modified>
</cp:coreProperties>
</file>

<file path=docProps/thumbnail.jpeg>
</file>